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IBM Plex Sans" panose="020B0503050203000203" pitchFamily="34" charset="0"/>
      <p:regular r:id="rId46"/>
      <p:bold r:id="rId47"/>
      <p:italic r:id="rId48"/>
      <p:boldItalic r:id="rId49"/>
    </p:embeddedFont>
    <p:embeddedFont>
      <p:font typeface="IBM Plex Serif" panose="02060503050406000203" pitchFamily="18" charset="0"/>
      <p:regular r:id="rId50"/>
      <p:bold r:id="rId51"/>
      <p:italic r:id="rId52"/>
      <p:boldItalic r:id="rId53"/>
    </p:embeddedFont>
    <p:embeddedFont>
      <p:font typeface="IBM Plex Serif Medium" panose="02060603050406000203" pitchFamily="18" charset="0"/>
      <p:regular r:id="rId54"/>
      <p:bold r:id="rId55"/>
      <p:italic r:id="rId56"/>
      <p:boldItalic r:id="rId57"/>
    </p:embeddedFont>
    <p:embeddedFont>
      <p:font typeface="IBM Plex Serif SemiBold" panose="02060703050406000203" pitchFamily="18" charset="0"/>
      <p:regular r:id="rId58"/>
      <p:bold r:id="rId59"/>
      <p:italic r:id="rId60"/>
      <p:boldItalic r:id="rId61"/>
    </p:embeddedFont>
    <p:embeddedFont>
      <p:font typeface="Merriweather" panose="00000500000000000000" pitchFamily="2" charset="0"/>
      <p:regular r:id="rId62"/>
      <p:bold r:id="rId63"/>
      <p:italic r:id="rId64"/>
      <p:boldItalic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e7f98b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e7f98b7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e7f98b7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e7f98b7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e7f98b7f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e7f98b7f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e7f98b7f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e7f98b7f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e7f98b7f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e7f98b7f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e7f98b7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be7f98b7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e7f98b7f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e7f98b7f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e7f98b7f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e7f98b7f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e7f98b7f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e7f98b7f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e7f98b7f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e7f98b7f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7acee22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7acee22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ibm-plex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web.</a:t>
            </a:r>
            <a:endParaRPr dirty="0"/>
          </a:p>
        </p:txBody>
      </p:sp>
      <p:grpSp>
        <p:nvGrpSpPr>
          <p:cNvPr id="69" name="Google Shape;69;p12"/>
          <p:cNvGrpSpPr/>
          <p:nvPr/>
        </p:nvGrpSpPr>
        <p:grpSpPr>
          <a:xfrm>
            <a:off x="7838587" y="339351"/>
            <a:ext cx="969992" cy="1033523"/>
            <a:chOff x="5970800" y="1619250"/>
            <a:chExt cx="428650" cy="456725"/>
          </a:xfrm>
        </p:grpSpPr>
        <p:sp>
          <p:nvSpPr>
            <p:cNvPr id="70" name="Google Shape;7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87200" y="1248200"/>
            <a:ext cx="34527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787200" y="1733550"/>
            <a:ext cx="3452700" cy="23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l="47550" t="21108" r="1473" b="1683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grpSp>
        <p:nvGrpSpPr>
          <p:cNvPr id="192" name="Google Shape;192;p2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93" name="Google Shape;193;p2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8230989" y="339340"/>
            <a:ext cx="577749" cy="480954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671513" y="2020700"/>
            <a:ext cx="3001200" cy="1569600"/>
            <a:chOff x="501593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973273" y="1117950"/>
            <a:ext cx="7089458" cy="337760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2212575" y="1914650"/>
            <a:ext cx="6534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BM Plex Sans"/>
                <a:ea typeface="IBM Plex Sans"/>
                <a:cs typeface="IBM Plex Sans"/>
                <a:sym typeface="IBM Plex Sans"/>
              </a:rPr>
              <a:t>our office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4294967295"/>
          </p:nvPr>
        </p:nvSpPr>
        <p:spPr>
          <a:xfrm>
            <a:off x="323795" y="4770244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1"/>
              </a:solidFill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8281373" y="339350"/>
            <a:ext cx="527140" cy="445426"/>
            <a:chOff x="3918650" y="293075"/>
            <a:chExt cx="488500" cy="412775"/>
          </a:xfrm>
        </p:grpSpPr>
        <p:sp>
          <p:nvSpPr>
            <p:cNvPr id="256" name="Google Shape;256;p2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5"/>
          <p:cNvSpPr/>
          <p:nvPr/>
        </p:nvSpPr>
        <p:spPr>
          <a:xfrm>
            <a:off x="1522224" y="21171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986324" y="34978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881774" y="1914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369449" y="2319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6938874" y="37882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495574" y="375639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ctrTitle" idx="4294967295"/>
          </p:nvPr>
        </p:nvSpPr>
        <p:spPr>
          <a:xfrm>
            <a:off x="787200" y="648000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4294967295"/>
          </p:nvPr>
        </p:nvSpPr>
        <p:spPr>
          <a:xfrm>
            <a:off x="787200" y="1411308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81" name="Google Shape;281;p27"/>
          <p:cNvSpPr txBox="1">
            <a:spLocks noGrp="1"/>
          </p:cNvSpPr>
          <p:nvPr>
            <p:ph type="ctrTitle" idx="4294967295"/>
          </p:nvPr>
        </p:nvSpPr>
        <p:spPr>
          <a:xfrm>
            <a:off x="787200" y="2972093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4294967295"/>
          </p:nvPr>
        </p:nvSpPr>
        <p:spPr>
          <a:xfrm>
            <a:off x="787200" y="3735401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83" name="Google Shape;283;p27"/>
          <p:cNvSpPr txBox="1">
            <a:spLocks noGrp="1"/>
          </p:cNvSpPr>
          <p:nvPr>
            <p:ph type="ctrTitle" idx="4294967295"/>
          </p:nvPr>
        </p:nvSpPr>
        <p:spPr>
          <a:xfrm>
            <a:off x="787200" y="1810047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4294967295"/>
          </p:nvPr>
        </p:nvSpPr>
        <p:spPr>
          <a:xfrm>
            <a:off x="787200" y="2573355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87" name="Google Shape;287;p2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309434" y="339344"/>
            <a:ext cx="499196" cy="49916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954551" y="1660450"/>
            <a:ext cx="2445887" cy="2297450"/>
            <a:chOff x="5632317" y="1189775"/>
            <a:chExt cx="3305700" cy="2297450"/>
          </a:xfrm>
        </p:grpSpPr>
        <p:sp>
          <p:nvSpPr>
            <p:cNvPr id="297" name="Google Shape;297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3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298" name="Google Shape;298;p28"/>
            <p:cNvSpPr txBox="1"/>
            <p:nvPr/>
          </p:nvSpPr>
          <p:spPr>
            <a:xfrm>
              <a:off x="61670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787200" y="1660664"/>
            <a:ext cx="2624351" cy="2297236"/>
            <a:chOff x="0" y="1189989"/>
            <a:chExt cx="3546900" cy="2297236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1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655359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965617" y="1660450"/>
            <a:ext cx="2445887" cy="2297450"/>
            <a:chOff x="2944204" y="1189775"/>
            <a:chExt cx="3305700" cy="2297450"/>
          </a:xfrm>
        </p:grpSpPr>
        <p:sp>
          <p:nvSpPr>
            <p:cNvPr id="303" name="Google Shape;303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2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4789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8338759" y="339350"/>
            <a:ext cx="470227" cy="555904"/>
            <a:chOff x="4636075" y="261925"/>
            <a:chExt cx="401800" cy="475050"/>
          </a:xfrm>
        </p:grpSpPr>
        <p:sp>
          <p:nvSpPr>
            <p:cNvPr id="315" name="Google Shape;315;p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7872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2"/>
          </p:nvPr>
        </p:nvSpPr>
        <p:spPr>
          <a:xfrm>
            <a:off x="313425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3"/>
          </p:nvPr>
        </p:nvSpPr>
        <p:spPr>
          <a:xfrm>
            <a:off x="54813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4" name="Google Shape;334;p30"/>
          <p:cNvCxnSpPr/>
          <p:nvPr/>
        </p:nvCxnSpPr>
        <p:spPr>
          <a:xfrm>
            <a:off x="7872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0"/>
          <p:cNvCxnSpPr/>
          <p:nvPr/>
        </p:nvCxnSpPr>
        <p:spPr>
          <a:xfrm>
            <a:off x="7872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7872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0"/>
          <p:cNvCxnSpPr/>
          <p:nvPr/>
        </p:nvCxnSpPr>
        <p:spPr>
          <a:xfrm>
            <a:off x="7872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0"/>
          <p:cNvCxnSpPr/>
          <p:nvPr/>
        </p:nvCxnSpPr>
        <p:spPr>
          <a:xfrm>
            <a:off x="7872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0"/>
          <p:cNvSpPr txBox="1"/>
          <p:nvPr/>
        </p:nvSpPr>
        <p:spPr>
          <a:xfrm>
            <a:off x="7872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14074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17217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20359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31604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34747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37889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49134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>
            <a:off x="52277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55419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66664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69807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2949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Mobile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7" name="Google Shape;357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1374531" y="803703"/>
            <a:ext cx="1704831" cy="3536156"/>
            <a:chOff x="2547150" y="238125"/>
            <a:chExt cx="2525675" cy="5238750"/>
          </a:xfrm>
        </p:grpSpPr>
        <p:sp>
          <p:nvSpPr>
            <p:cNvPr id="359" name="Google Shape;359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8483925" y="339343"/>
            <a:ext cx="324704" cy="56255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1418925" y="1123200"/>
            <a:ext cx="1616025" cy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70" name="Google Shape;370;p32"/>
          <p:cNvGrpSpPr/>
          <p:nvPr/>
        </p:nvGrpSpPr>
        <p:grpSpPr>
          <a:xfrm>
            <a:off x="997888" y="765793"/>
            <a:ext cx="2347677" cy="3622596"/>
            <a:chOff x="2112475" y="238125"/>
            <a:chExt cx="3395050" cy="5238750"/>
          </a:xfrm>
        </p:grpSpPr>
        <p:sp>
          <p:nvSpPr>
            <p:cNvPr id="371" name="Google Shape;371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2"/>
          <p:cNvSpPr/>
          <p:nvPr/>
        </p:nvSpPr>
        <p:spPr>
          <a:xfrm>
            <a:off x="8394259" y="339343"/>
            <a:ext cx="414369" cy="531914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Tablet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00" y="1069525"/>
            <a:ext cx="2253051" cy="30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83" name="Google Shape;383;p33"/>
          <p:cNvGrpSpPr/>
          <p:nvPr/>
        </p:nvGrpSpPr>
        <p:grpSpPr>
          <a:xfrm>
            <a:off x="685549" y="1241129"/>
            <a:ext cx="4542205" cy="2661224"/>
            <a:chOff x="1177450" y="241631"/>
            <a:chExt cx="6173152" cy="3616776"/>
          </a:xfrm>
        </p:grpSpPr>
        <p:sp>
          <p:nvSpPr>
            <p:cNvPr id="384" name="Google Shape;38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8302217" y="339343"/>
            <a:ext cx="513625" cy="494649"/>
            <a:chOff x="2583325" y="2972875"/>
            <a:chExt cx="462850" cy="445750"/>
          </a:xfrm>
        </p:grpSpPr>
        <p:sp>
          <p:nvSpPr>
            <p:cNvPr id="389" name="Google Shape;389;p3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3"/>
          <p:cNvSpPr txBox="1">
            <a:spLocks noGrp="1"/>
          </p:cNvSpPr>
          <p:nvPr>
            <p:ph type="body" idx="4294967295"/>
          </p:nvPr>
        </p:nvSpPr>
        <p:spPr>
          <a:xfrm>
            <a:off x="5572825" y="1515950"/>
            <a:ext cx="20625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Desktop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11913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2"/>
            <a:ext cx="38307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find me at:</a:t>
            </a:r>
            <a:endParaRPr sz="160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@username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user@mail.me</a:t>
            </a:r>
            <a:endParaRPr sz="1600"/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407" name="Google Shape;407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08" name="Google Shape;408;p35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409" name="Google Shape;409;p3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6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416" name="Google Shape;416;p3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19" name="Google Shape;419;p36"/>
          <p:cNvSpPr txBox="1">
            <a:spLocks noGrp="1"/>
          </p:cNvSpPr>
          <p:nvPr>
            <p:ph type="body" idx="1"/>
          </p:nvPr>
        </p:nvSpPr>
        <p:spPr>
          <a:xfrm>
            <a:off x="787200" y="1428750"/>
            <a:ext cx="6643200" cy="20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IBM Plex Serif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IBM Plex Sans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https://www.fontsquirrel.com/fonts/ibm-plex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36"/>
          <p:cNvSpPr txBox="1"/>
          <p:nvPr/>
        </p:nvSpPr>
        <p:spPr>
          <a:xfrm>
            <a:off x="787200" y="3793300"/>
            <a:ext cx="671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33" name="Google Shape;433;p3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7425554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6791894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NOV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615823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552457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SEP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489091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AUG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425725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JUL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362359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JUN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298993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235627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172261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1088957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FEB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455297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JAN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0" y="2679750"/>
            <a:ext cx="611700" cy="393600"/>
          </a:xfrm>
          <a:prstGeom prst="homePlate">
            <a:avLst>
              <a:gd name="adj" fmla="val 32030"/>
            </a:avLst>
          </a:prstGeom>
          <a:solidFill>
            <a:schemeClr val="dk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47" name="Google Shape;447;p38"/>
          <p:cNvCxnSpPr/>
          <p:nvPr/>
        </p:nvCxnSpPr>
        <p:spPr>
          <a:xfrm rot="10800000">
            <a:off x="738141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8" name="Google Shape;448;p38"/>
          <p:cNvSpPr txBox="1"/>
          <p:nvPr/>
        </p:nvSpPr>
        <p:spPr>
          <a:xfrm>
            <a:off x="69876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 rot="10800000">
            <a:off x="200648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0" name="Google Shape;450;p38"/>
          <p:cNvSpPr txBox="1"/>
          <p:nvPr/>
        </p:nvSpPr>
        <p:spPr>
          <a:xfrm>
            <a:off x="196855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1" name="Google Shape;451;p38"/>
          <p:cNvCxnSpPr/>
          <p:nvPr/>
        </p:nvCxnSpPr>
        <p:spPr>
          <a:xfrm rot="10800000">
            <a:off x="327482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2" name="Google Shape;452;p38"/>
          <p:cNvSpPr txBox="1"/>
          <p:nvPr/>
        </p:nvSpPr>
        <p:spPr>
          <a:xfrm>
            <a:off x="323834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38"/>
          <p:cNvCxnSpPr/>
          <p:nvPr/>
        </p:nvCxnSpPr>
        <p:spPr>
          <a:xfrm rot="10800000">
            <a:off x="454317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" name="Google Shape;454;p38"/>
          <p:cNvSpPr txBox="1"/>
          <p:nvPr/>
        </p:nvSpPr>
        <p:spPr>
          <a:xfrm>
            <a:off x="450813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5" name="Google Shape;455;p38"/>
          <p:cNvCxnSpPr/>
          <p:nvPr/>
        </p:nvCxnSpPr>
        <p:spPr>
          <a:xfrm rot="10800000">
            <a:off x="5811516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38"/>
          <p:cNvSpPr txBox="1"/>
          <p:nvPr/>
        </p:nvSpPr>
        <p:spPr>
          <a:xfrm>
            <a:off x="577792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7" name="Google Shape;457;p38"/>
          <p:cNvCxnSpPr/>
          <p:nvPr/>
        </p:nvCxnSpPr>
        <p:spPr>
          <a:xfrm rot="10800000">
            <a:off x="70798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38"/>
          <p:cNvSpPr txBox="1"/>
          <p:nvPr/>
        </p:nvSpPr>
        <p:spPr>
          <a:xfrm>
            <a:off x="704771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9" name="Google Shape;459;p38"/>
          <p:cNvCxnSpPr/>
          <p:nvPr/>
        </p:nvCxnSpPr>
        <p:spPr>
          <a:xfrm rot="10800000">
            <a:off x="1382054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38"/>
          <p:cNvSpPr txBox="1"/>
          <p:nvPr/>
        </p:nvSpPr>
        <p:spPr>
          <a:xfrm>
            <a:off x="1314722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1" name="Google Shape;461;p38"/>
          <p:cNvCxnSpPr/>
          <p:nvPr/>
        </p:nvCxnSpPr>
        <p:spPr>
          <a:xfrm rot="10800000">
            <a:off x="265039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38"/>
          <p:cNvSpPr txBox="1"/>
          <p:nvPr/>
        </p:nvSpPr>
        <p:spPr>
          <a:xfrm>
            <a:off x="2591860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3" name="Google Shape;463;p38"/>
          <p:cNvCxnSpPr/>
          <p:nvPr/>
        </p:nvCxnSpPr>
        <p:spPr>
          <a:xfrm rot="10800000">
            <a:off x="39187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4" name="Google Shape;464;p38"/>
          <p:cNvSpPr txBox="1"/>
          <p:nvPr/>
        </p:nvSpPr>
        <p:spPr>
          <a:xfrm>
            <a:off x="3868998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5" name="Google Shape;465;p38"/>
          <p:cNvCxnSpPr/>
          <p:nvPr/>
        </p:nvCxnSpPr>
        <p:spPr>
          <a:xfrm rot="10800000">
            <a:off x="5187084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6" name="Google Shape;466;p38"/>
          <p:cNvSpPr txBox="1"/>
          <p:nvPr/>
        </p:nvSpPr>
        <p:spPr>
          <a:xfrm>
            <a:off x="5146136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7" name="Google Shape;467;p38"/>
          <p:cNvCxnSpPr/>
          <p:nvPr/>
        </p:nvCxnSpPr>
        <p:spPr>
          <a:xfrm rot="10800000">
            <a:off x="645542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8" name="Google Shape;468;p38"/>
          <p:cNvSpPr txBox="1"/>
          <p:nvPr/>
        </p:nvSpPr>
        <p:spPr>
          <a:xfrm>
            <a:off x="6423273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 rot="10800000">
            <a:off x="772377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0" name="Google Shape;470;p38"/>
          <p:cNvSpPr txBox="1"/>
          <p:nvPr/>
        </p:nvSpPr>
        <p:spPr>
          <a:xfrm>
            <a:off x="7687496" y="3571950"/>
            <a:ext cx="993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80" name="Google Shape;48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83" name="Google Shape;48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86" name="Google Shape;48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9" name="Google Shape;48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6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92" name="Google Shape;49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95" name="Google Shape;49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97" name="Google Shape;497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08" name="Google Shape;508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509" name="Google Shape;509;p40"/>
          <p:cNvGraphicFramePr/>
          <p:nvPr/>
        </p:nvGraphicFramePr>
        <p:xfrm>
          <a:off x="787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l="13952" t="41197" r="3046" b="10690"/>
          <a:stretch/>
        </p:blipFill>
        <p:spPr>
          <a:xfrm>
            <a:off x="4572000" y="441751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Hello!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0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accent1"/>
                </a:solidFill>
              </a:rPr>
              <a:t>Chúng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tôi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là</a:t>
            </a:r>
            <a:r>
              <a:rPr lang="en-US" sz="1600" b="1" dirty="0">
                <a:solidFill>
                  <a:schemeClr val="accent1"/>
                </a:solidFill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Bookee</a:t>
            </a:r>
            <a:r>
              <a:rPr lang="en-US" sz="1600" b="1" dirty="0">
                <a:solidFill>
                  <a:schemeClr val="accent1"/>
                </a:solidFill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/>
              <a:t>Chúng</a:t>
            </a:r>
            <a:r>
              <a:rPr lang="en-US" sz="1600" b="1" dirty="0"/>
              <a:t> </a:t>
            </a:r>
            <a:r>
              <a:rPr lang="en-US" sz="1600" b="1" dirty="0" err="1"/>
              <a:t>tôi</a:t>
            </a:r>
            <a:r>
              <a:rPr lang="en-US" sz="1600" b="1" dirty="0"/>
              <a:t> ở </a:t>
            </a:r>
            <a:r>
              <a:rPr lang="en-US" sz="1600" b="1" dirty="0" err="1"/>
              <a:t>đây</a:t>
            </a:r>
            <a:r>
              <a:rPr lang="en-US" sz="1600" b="1" dirty="0"/>
              <a:t> </a:t>
            </a:r>
            <a:r>
              <a:rPr lang="en-US" sz="1600" b="1" dirty="0" err="1"/>
              <a:t>để</a:t>
            </a:r>
            <a:r>
              <a:rPr lang="en-US" sz="1600" b="1" dirty="0"/>
              <a:t> </a:t>
            </a:r>
            <a:r>
              <a:rPr lang="en-US" sz="1600" b="1" dirty="0" err="1"/>
              <a:t>cung</a:t>
            </a:r>
            <a:r>
              <a:rPr lang="en-US" sz="1600" b="1" dirty="0"/>
              <a:t> </a:t>
            </a:r>
            <a:r>
              <a:rPr lang="en-US" sz="1600" b="1" dirty="0" err="1"/>
              <a:t>cấp</a:t>
            </a:r>
            <a:r>
              <a:rPr lang="en-US" sz="1600" b="1" dirty="0"/>
              <a:t> </a:t>
            </a:r>
            <a:r>
              <a:rPr lang="en-US" sz="1600" b="1" dirty="0" err="1"/>
              <a:t>dịch</a:t>
            </a:r>
            <a:r>
              <a:rPr lang="en-US" sz="1600" b="1" dirty="0"/>
              <a:t> </a:t>
            </a:r>
            <a:r>
              <a:rPr lang="en-US" sz="1600" b="1" dirty="0" err="1"/>
              <a:t>vụ</a:t>
            </a:r>
            <a:r>
              <a:rPr lang="en-US" sz="1600" b="1" dirty="0"/>
              <a:t> “</a:t>
            </a:r>
            <a:r>
              <a:rPr lang="en-US" sz="1600" b="1" dirty="0" err="1"/>
              <a:t>mua</a:t>
            </a:r>
            <a:r>
              <a:rPr lang="en-US" sz="1600" b="1" dirty="0"/>
              <a:t> </a:t>
            </a:r>
            <a:r>
              <a:rPr lang="en-US" sz="1600" b="1" dirty="0" err="1"/>
              <a:t>sách</a:t>
            </a:r>
            <a:r>
              <a:rPr lang="en-US" sz="1600" b="1" dirty="0"/>
              <a:t> </a:t>
            </a:r>
            <a:r>
              <a:rPr lang="en-US" sz="1600" b="1" dirty="0" err="1"/>
              <a:t>trực</a:t>
            </a:r>
            <a:r>
              <a:rPr lang="en-US" sz="1600" b="1" dirty="0"/>
              <a:t> </a:t>
            </a:r>
            <a:r>
              <a:rPr lang="en-US" sz="1600" b="1" dirty="0" err="1"/>
              <a:t>tuyến</a:t>
            </a:r>
            <a:r>
              <a:rPr lang="en-US" sz="1600" b="1" dirty="0"/>
              <a:t>”.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15" name="Google Shape;515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78720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STRENGTHS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465693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WEAKNESSES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78720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OPPORTUNITIES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41"/>
          <p:cNvSpPr/>
          <p:nvPr/>
        </p:nvSpPr>
        <p:spPr>
          <a:xfrm>
            <a:off x="465693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THREATS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3285625" y="15669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"/>
          <p:cNvSpPr/>
          <p:nvPr/>
        </p:nvSpPr>
        <p:spPr>
          <a:xfrm rot="5400000">
            <a:off x="3459879" y="15669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1"/>
          <p:cNvSpPr/>
          <p:nvPr/>
        </p:nvSpPr>
        <p:spPr>
          <a:xfrm rot="10800000">
            <a:off x="3459879" y="174891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1"/>
          <p:cNvSpPr/>
          <p:nvPr/>
        </p:nvSpPr>
        <p:spPr>
          <a:xfrm rot="-5400000">
            <a:off x="3285625" y="174891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1"/>
          <p:cNvSpPr/>
          <p:nvPr/>
        </p:nvSpPr>
        <p:spPr>
          <a:xfrm>
            <a:off x="3842100" y="2071140"/>
            <a:ext cx="324864" cy="445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S</a:t>
            </a:r>
          </a:p>
        </p:txBody>
      </p:sp>
      <p:sp>
        <p:nvSpPr>
          <p:cNvPr id="525" name="Google Shape;525;p41"/>
          <p:cNvSpPr/>
          <p:nvPr/>
        </p:nvSpPr>
        <p:spPr>
          <a:xfrm>
            <a:off x="4857720" y="2078860"/>
            <a:ext cx="616377" cy="4310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W</a:t>
            </a:r>
          </a:p>
        </p:txBody>
      </p:sp>
      <p:sp>
        <p:nvSpPr>
          <p:cNvPr id="526" name="Google Shape;526;p41"/>
          <p:cNvSpPr/>
          <p:nvPr/>
        </p:nvSpPr>
        <p:spPr>
          <a:xfrm>
            <a:off x="3807513" y="3183861"/>
            <a:ext cx="405154" cy="445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O</a:t>
            </a:r>
          </a:p>
        </p:txBody>
      </p:sp>
      <p:sp>
        <p:nvSpPr>
          <p:cNvPr id="527" name="Google Shape;527;p41"/>
          <p:cNvSpPr/>
          <p:nvPr/>
        </p:nvSpPr>
        <p:spPr>
          <a:xfrm>
            <a:off x="4971979" y="3191581"/>
            <a:ext cx="403919" cy="4310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336325" y="0"/>
            <a:ext cx="8545500" cy="3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34" name="Google Shape;534;p42"/>
          <p:cNvSpPr txBox="1"/>
          <p:nvPr/>
        </p:nvSpPr>
        <p:spPr>
          <a:xfrm>
            <a:off x="2099115" y="444201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Activities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2099115" y="1978837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Resources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3747705" y="444201"/>
            <a:ext cx="1648500" cy="30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 Propositions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5396295" y="444201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Relationships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5396295" y="1978837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Channels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42"/>
          <p:cNvSpPr txBox="1"/>
          <p:nvPr/>
        </p:nvSpPr>
        <p:spPr>
          <a:xfrm>
            <a:off x="450525" y="444201"/>
            <a:ext cx="1648500" cy="30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Partners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450525" y="3513474"/>
            <a:ext cx="4121400" cy="1188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 Structure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4572000" y="3513474"/>
            <a:ext cx="4121400" cy="1188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Streams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4203707" y="36563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6753856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797891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153160" y="559276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46" name="Google Shape;546;p42"/>
          <p:cNvGrpSpPr/>
          <p:nvPr/>
        </p:nvGrpSpPr>
        <p:grpSpPr>
          <a:xfrm>
            <a:off x="8333377" y="3656197"/>
            <a:ext cx="233502" cy="171203"/>
            <a:chOff x="4166911" y="3555904"/>
            <a:chExt cx="453050" cy="332175"/>
          </a:xfrm>
        </p:grpSpPr>
        <p:sp>
          <p:nvSpPr>
            <p:cNvPr id="547" name="Google Shape;547;p42"/>
            <p:cNvSpPr/>
            <p:nvPr/>
          </p:nvSpPr>
          <p:spPr>
            <a:xfrm>
              <a:off x="4166911" y="3555904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4198661" y="3582154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9" name="Google Shape;54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0" name="Google Shape;550;p42"/>
          <p:cNvGrpSpPr/>
          <p:nvPr/>
        </p:nvGrpSpPr>
        <p:grpSpPr>
          <a:xfrm>
            <a:off x="5099756" y="543233"/>
            <a:ext cx="188198" cy="239803"/>
            <a:chOff x="1822671" y="4985350"/>
            <a:chExt cx="365150" cy="465275"/>
          </a:xfrm>
        </p:grpSpPr>
        <p:sp>
          <p:nvSpPr>
            <p:cNvPr id="551" name="Google Shape;551;p42"/>
            <p:cNvSpPr/>
            <p:nvPr/>
          </p:nvSpPr>
          <p:spPr>
            <a:xfrm>
              <a:off x="1822671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1842196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2054696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4" name="Google Shape;55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55" name="Google Shape;55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42"/>
          <p:cNvGrpSpPr/>
          <p:nvPr/>
        </p:nvGrpSpPr>
        <p:grpSpPr>
          <a:xfrm>
            <a:off x="6690928" y="2139229"/>
            <a:ext cx="278200" cy="266861"/>
            <a:chOff x="5048800" y="4959100"/>
            <a:chExt cx="539775" cy="517775"/>
          </a:xfrm>
        </p:grpSpPr>
        <p:sp>
          <p:nvSpPr>
            <p:cNvPr id="561" name="Google Shape;561;p42"/>
            <p:cNvSpPr/>
            <p:nvPr/>
          </p:nvSpPr>
          <p:spPr>
            <a:xfrm>
              <a:off x="5382775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138550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048800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5269200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426725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7700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7" name="Google Shape;567;p42"/>
          <p:cNvSpPr/>
          <p:nvPr/>
        </p:nvSpPr>
        <p:spPr>
          <a:xfrm>
            <a:off x="7049950" y="444207"/>
            <a:ext cx="1648500" cy="3069300"/>
          </a:xfrm>
          <a:prstGeom prst="snip1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Segments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74" name="Google Shape;574;p43"/>
          <p:cNvGrpSpPr/>
          <p:nvPr/>
        </p:nvGrpSpPr>
        <p:grpSpPr>
          <a:xfrm>
            <a:off x="779107" y="1413059"/>
            <a:ext cx="3290335" cy="2958074"/>
            <a:chOff x="779092" y="1260643"/>
            <a:chExt cx="3608219" cy="3243858"/>
          </a:xfrm>
        </p:grpSpPr>
        <p:sp>
          <p:nvSpPr>
            <p:cNvPr id="575" name="Google Shape;575;p43"/>
            <p:cNvSpPr/>
            <p:nvPr/>
          </p:nvSpPr>
          <p:spPr>
            <a:xfrm>
              <a:off x="1672347" y="34742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898216" y="39627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787036" y="15542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229692" y="25130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010635" y="20336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49885" y="29925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779092" y="1260643"/>
              <a:ext cx="3602907" cy="396816"/>
            </a:xfrm>
            <a:prstGeom prst="ellipse">
              <a:avLst/>
            </a:pr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  <p:cxnSp>
        <p:nvCxnSpPr>
          <p:cNvPr id="582" name="Google Shape;582;p43"/>
          <p:cNvCxnSpPr/>
          <p:nvPr/>
        </p:nvCxnSpPr>
        <p:spPr>
          <a:xfrm>
            <a:off x="3996485" y="1902765"/>
            <a:ext cx="96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3" name="Google Shape;583;p43"/>
          <p:cNvSpPr txBox="1"/>
          <p:nvPr/>
        </p:nvSpPr>
        <p:spPr>
          <a:xfrm>
            <a:off x="5016434" y="1745874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4" name="Google Shape;584;p43"/>
          <p:cNvCxnSpPr/>
          <p:nvPr/>
        </p:nvCxnSpPr>
        <p:spPr>
          <a:xfrm>
            <a:off x="3854526" y="2341955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43"/>
          <p:cNvSpPr txBox="1"/>
          <p:nvPr/>
        </p:nvSpPr>
        <p:spPr>
          <a:xfrm>
            <a:off x="5016434" y="2185055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6" name="Google Shape;586;p43"/>
          <p:cNvCxnSpPr/>
          <p:nvPr/>
        </p:nvCxnSpPr>
        <p:spPr>
          <a:xfrm>
            <a:off x="3652793" y="2781146"/>
            <a:ext cx="1307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7" name="Google Shape;587;p43"/>
          <p:cNvSpPr txBox="1"/>
          <p:nvPr/>
        </p:nvSpPr>
        <p:spPr>
          <a:xfrm>
            <a:off x="5016434" y="2624236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8" name="Google Shape;588;p43"/>
          <p:cNvCxnSpPr/>
          <p:nvPr/>
        </p:nvCxnSpPr>
        <p:spPr>
          <a:xfrm>
            <a:off x="3480947" y="3220313"/>
            <a:ext cx="14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" name="Google Shape;589;p43"/>
          <p:cNvSpPr txBox="1"/>
          <p:nvPr/>
        </p:nvSpPr>
        <p:spPr>
          <a:xfrm>
            <a:off x="5016434" y="3063417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3294147" y="3659503"/>
            <a:ext cx="1665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1" name="Google Shape;591;p43"/>
          <p:cNvSpPr txBox="1"/>
          <p:nvPr/>
        </p:nvSpPr>
        <p:spPr>
          <a:xfrm>
            <a:off x="5016434" y="3502599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2" name="Google Shape;592;p43"/>
          <p:cNvCxnSpPr/>
          <p:nvPr/>
        </p:nvCxnSpPr>
        <p:spPr>
          <a:xfrm>
            <a:off x="3099891" y="4098671"/>
            <a:ext cx="1852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3" name="Google Shape;593;p43"/>
          <p:cNvSpPr txBox="1"/>
          <p:nvPr/>
        </p:nvSpPr>
        <p:spPr>
          <a:xfrm>
            <a:off x="5016434" y="3941780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600" name="Google Shape;600;p44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1" name="Google Shape;601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Imani Jackson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3" name="Google Shape;603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Marcos Galán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5" name="Google Shape;605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Ixchel Valdía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6" name="Google Shape;606;p44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Nils Årud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>
            <a:spLocks noGrp="1"/>
          </p:cNvSpPr>
          <p:nvPr>
            <p:ph type="title"/>
          </p:nvPr>
        </p:nvSpPr>
        <p:spPr>
          <a:xfrm>
            <a:off x="336325" y="0"/>
            <a:ext cx="8340600" cy="3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grpSp>
        <p:nvGrpSpPr>
          <p:cNvPr id="613" name="Google Shape;61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14" name="Google Shape;61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0" name="Google Shape;660;p4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61" name="Google Shape;66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62" name="Google Shape;66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84" name="Google Shape;68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85" name="Google Shape;68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86" name="Google Shape;686;p45"/>
          <p:cNvSpPr txBox="1"/>
          <p:nvPr/>
        </p:nvSpPr>
        <p:spPr>
          <a:xfrm rot="-5400000">
            <a:off x="-246059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 rot="5400000">
            <a:off x="8103709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8" name="Google Shape;688;p45"/>
          <p:cNvSpPr txBox="1"/>
          <p:nvPr/>
        </p:nvSpPr>
        <p:spPr>
          <a:xfrm>
            <a:off x="3928825" y="4663371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3928775" y="31447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company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02" name="Google Shape;702;p4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703" name="Google Shape;703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{6F4B715A-7154-4001-9DDF-2C4F0B91600B}</a:tableStyleId>
              </a:tblPr>
              <a:tblGrid>
                <a:gridCol w="79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09:00 - 09:45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10:00 - 10:45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11:00 - 11:45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12:00 - 13:15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13:30 - 14:15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14:30 - 15:15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15:30 - 16:15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>
            <a:spLocks noGrp="1"/>
          </p:cNvSpPr>
          <p:nvPr>
            <p:ph type="body" idx="1"/>
          </p:nvPr>
        </p:nvSpPr>
        <p:spPr>
          <a:xfrm>
            <a:off x="5562775" y="7692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709" name="Google Shape;709;p47"/>
          <p:cNvGrpSpPr/>
          <p:nvPr/>
        </p:nvGrpSpPr>
        <p:grpSpPr>
          <a:xfrm>
            <a:off x="844950" y="796657"/>
            <a:ext cx="286156" cy="361899"/>
            <a:chOff x="584925" y="238125"/>
            <a:chExt cx="415200" cy="525100"/>
          </a:xfrm>
        </p:grpSpPr>
        <p:sp>
          <p:nvSpPr>
            <p:cNvPr id="710" name="Google Shape;710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1299409" y="849243"/>
            <a:ext cx="306367" cy="255038"/>
            <a:chOff x="1244325" y="314425"/>
            <a:chExt cx="444525" cy="370050"/>
          </a:xfrm>
        </p:grpSpPr>
        <p:sp>
          <p:nvSpPr>
            <p:cNvPr id="717" name="Google Shape;717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1770718" y="847985"/>
            <a:ext cx="292910" cy="257554"/>
            <a:chOff x="1928175" y="312600"/>
            <a:chExt cx="425000" cy="373700"/>
          </a:xfrm>
        </p:grpSpPr>
        <p:sp>
          <p:nvSpPr>
            <p:cNvPr id="720" name="Google Shape;720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47"/>
          <p:cNvSpPr/>
          <p:nvPr/>
        </p:nvSpPr>
        <p:spPr>
          <a:xfrm>
            <a:off x="2261936" y="838750"/>
            <a:ext cx="239876" cy="2760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7"/>
          <p:cNvSpPr/>
          <p:nvPr/>
        </p:nvSpPr>
        <p:spPr>
          <a:xfrm>
            <a:off x="2742946" y="839594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7"/>
          <p:cNvGrpSpPr/>
          <p:nvPr/>
        </p:nvGrpSpPr>
        <p:grpSpPr>
          <a:xfrm>
            <a:off x="3142553" y="834529"/>
            <a:ext cx="336674" cy="284485"/>
            <a:chOff x="3918650" y="293075"/>
            <a:chExt cx="488500" cy="412775"/>
          </a:xfrm>
        </p:grpSpPr>
        <p:sp>
          <p:nvSpPr>
            <p:cNvPr id="725" name="Google Shape;725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637003" y="813060"/>
            <a:ext cx="276921" cy="327404"/>
            <a:chOff x="4636075" y="261925"/>
            <a:chExt cx="401800" cy="475050"/>
          </a:xfrm>
        </p:grpSpPr>
        <p:sp>
          <p:nvSpPr>
            <p:cNvPr id="729" name="Google Shape;729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47"/>
          <p:cNvSpPr/>
          <p:nvPr/>
        </p:nvSpPr>
        <p:spPr>
          <a:xfrm>
            <a:off x="4081640" y="838319"/>
            <a:ext cx="317308" cy="27692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4565734" y="840421"/>
            <a:ext cx="277748" cy="272268"/>
            <a:chOff x="5983625" y="301625"/>
            <a:chExt cx="403000" cy="395050"/>
          </a:xfrm>
        </p:grpSpPr>
        <p:sp>
          <p:nvSpPr>
            <p:cNvPr id="735" name="Google Shape;735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5032409" y="838302"/>
            <a:ext cx="273543" cy="273130"/>
            <a:chOff x="6660750" y="298550"/>
            <a:chExt cx="396900" cy="396300"/>
          </a:xfrm>
        </p:grpSpPr>
        <p:sp>
          <p:nvSpPr>
            <p:cNvPr id="756" name="Google Shape;756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844950" y="1268380"/>
            <a:ext cx="286156" cy="346340"/>
            <a:chOff x="584925" y="922575"/>
            <a:chExt cx="415200" cy="502525"/>
          </a:xfrm>
        </p:grpSpPr>
        <p:sp>
          <p:nvSpPr>
            <p:cNvPr id="759" name="Google Shape;75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1301097" y="1260385"/>
            <a:ext cx="303007" cy="361072"/>
            <a:chOff x="1246775" y="910975"/>
            <a:chExt cx="439650" cy="523900"/>
          </a:xfrm>
        </p:grpSpPr>
        <p:sp>
          <p:nvSpPr>
            <p:cNvPr id="763" name="Google Shape;763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1769460" y="1318450"/>
            <a:ext cx="295426" cy="245769"/>
            <a:chOff x="1926350" y="995225"/>
            <a:chExt cx="428650" cy="356600"/>
          </a:xfrm>
        </p:grpSpPr>
        <p:sp>
          <p:nvSpPr>
            <p:cNvPr id="767" name="Google Shape;767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7"/>
          <p:cNvSpPr/>
          <p:nvPr/>
        </p:nvSpPr>
        <p:spPr>
          <a:xfrm>
            <a:off x="2237520" y="1297881"/>
            <a:ext cx="288706" cy="287017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7"/>
          <p:cNvSpPr/>
          <p:nvPr/>
        </p:nvSpPr>
        <p:spPr>
          <a:xfrm>
            <a:off x="2702556" y="1312201"/>
            <a:ext cx="287844" cy="25839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7"/>
          <p:cNvSpPr/>
          <p:nvPr/>
        </p:nvSpPr>
        <p:spPr>
          <a:xfrm>
            <a:off x="3171366" y="1314303"/>
            <a:ext cx="279436" cy="25417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645224" y="1316819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47"/>
          <p:cNvGrpSpPr/>
          <p:nvPr/>
        </p:nvGrpSpPr>
        <p:grpSpPr>
          <a:xfrm>
            <a:off x="4096113" y="1299945"/>
            <a:ext cx="287844" cy="288258"/>
            <a:chOff x="5302225" y="968375"/>
            <a:chExt cx="417650" cy="418250"/>
          </a:xfrm>
        </p:grpSpPr>
        <p:sp>
          <p:nvSpPr>
            <p:cNvPr id="776" name="Google Shape;776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7"/>
          <p:cNvGrpSpPr/>
          <p:nvPr/>
        </p:nvGrpSpPr>
        <p:grpSpPr>
          <a:xfrm>
            <a:off x="4526174" y="1267536"/>
            <a:ext cx="356868" cy="347598"/>
            <a:chOff x="5926225" y="921350"/>
            <a:chExt cx="517800" cy="504350"/>
          </a:xfrm>
        </p:grpSpPr>
        <p:sp>
          <p:nvSpPr>
            <p:cNvPr id="779" name="Google Shape;77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5002532" y="1274273"/>
            <a:ext cx="333297" cy="334141"/>
            <a:chOff x="6617400" y="931125"/>
            <a:chExt cx="483600" cy="484825"/>
          </a:xfrm>
        </p:grpSpPr>
        <p:sp>
          <p:nvSpPr>
            <p:cNvPr id="782" name="Google Shape;782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827272" y="1793120"/>
            <a:ext cx="321512" cy="225575"/>
            <a:chOff x="559275" y="1683950"/>
            <a:chExt cx="466500" cy="327300"/>
          </a:xfrm>
        </p:grpSpPr>
        <p:sp>
          <p:nvSpPr>
            <p:cNvPr id="785" name="Google Shape;78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7"/>
          <p:cNvGrpSpPr/>
          <p:nvPr/>
        </p:nvGrpSpPr>
        <p:grpSpPr>
          <a:xfrm>
            <a:off x="1291845" y="1748528"/>
            <a:ext cx="321512" cy="314775"/>
            <a:chOff x="1233350" y="1619250"/>
            <a:chExt cx="466500" cy="456725"/>
          </a:xfrm>
        </p:grpSpPr>
        <p:sp>
          <p:nvSpPr>
            <p:cNvPr id="788" name="Google Shape;788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766514" y="1755248"/>
            <a:ext cx="301318" cy="301318"/>
            <a:chOff x="1922075" y="1629000"/>
            <a:chExt cx="437200" cy="437200"/>
          </a:xfrm>
        </p:grpSpPr>
        <p:sp>
          <p:nvSpPr>
            <p:cNvPr id="793" name="Google Shape;793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2229829" y="1753990"/>
            <a:ext cx="303834" cy="303834"/>
            <a:chOff x="2594325" y="1627175"/>
            <a:chExt cx="440850" cy="440850"/>
          </a:xfrm>
        </p:grpSpPr>
        <p:sp>
          <p:nvSpPr>
            <p:cNvPr id="796" name="Google Shape;796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47"/>
          <p:cNvSpPr/>
          <p:nvPr/>
        </p:nvSpPr>
        <p:spPr>
          <a:xfrm>
            <a:off x="2708018" y="1767558"/>
            <a:ext cx="276921" cy="27690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47"/>
          <p:cNvGrpSpPr/>
          <p:nvPr/>
        </p:nvGrpSpPr>
        <p:grpSpPr>
          <a:xfrm>
            <a:off x="3187593" y="1731264"/>
            <a:ext cx="246596" cy="349287"/>
            <a:chOff x="3984000" y="1594200"/>
            <a:chExt cx="357800" cy="506800"/>
          </a:xfrm>
        </p:grpSpPr>
        <p:sp>
          <p:nvSpPr>
            <p:cNvPr id="801" name="Google Shape;801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3613019" y="1806163"/>
            <a:ext cx="324889" cy="199489"/>
            <a:chOff x="4601275" y="1702875"/>
            <a:chExt cx="471400" cy="289450"/>
          </a:xfrm>
        </p:grpSpPr>
        <p:sp>
          <p:nvSpPr>
            <p:cNvPr id="804" name="Google Shape;804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4093167" y="1757350"/>
            <a:ext cx="293737" cy="297114"/>
            <a:chOff x="5297950" y="1632050"/>
            <a:chExt cx="426200" cy="431100"/>
          </a:xfrm>
        </p:grpSpPr>
        <p:sp>
          <p:nvSpPr>
            <p:cNvPr id="810" name="Google Shape;810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4556895" y="1748528"/>
            <a:ext cx="295426" cy="314775"/>
            <a:chOff x="5970800" y="1619250"/>
            <a:chExt cx="428650" cy="456725"/>
          </a:xfrm>
        </p:grpSpPr>
        <p:sp>
          <p:nvSpPr>
            <p:cNvPr id="813" name="Google Shape;813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5008011" y="1744738"/>
            <a:ext cx="331178" cy="302145"/>
            <a:chOff x="6625350" y="1613750"/>
            <a:chExt cx="480525" cy="438400"/>
          </a:xfrm>
        </p:grpSpPr>
        <p:sp>
          <p:nvSpPr>
            <p:cNvPr id="819" name="Google Shape;819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7"/>
          <p:cNvGrpSpPr/>
          <p:nvPr/>
        </p:nvGrpSpPr>
        <p:grpSpPr>
          <a:xfrm>
            <a:off x="863042" y="2236241"/>
            <a:ext cx="249973" cy="268495"/>
            <a:chOff x="611175" y="2326900"/>
            <a:chExt cx="362700" cy="389575"/>
          </a:xfrm>
        </p:grpSpPr>
        <p:sp>
          <p:nvSpPr>
            <p:cNvPr id="825" name="Google Shape;825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7"/>
          <p:cNvSpPr/>
          <p:nvPr/>
        </p:nvSpPr>
        <p:spPr>
          <a:xfrm>
            <a:off x="132094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1785545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7"/>
          <p:cNvSpPr/>
          <p:nvPr/>
        </p:nvSpPr>
        <p:spPr>
          <a:xfrm>
            <a:off x="225015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7"/>
          <p:cNvGrpSpPr/>
          <p:nvPr/>
        </p:nvGrpSpPr>
        <p:grpSpPr>
          <a:xfrm>
            <a:off x="2776037" y="2193321"/>
            <a:ext cx="140562" cy="350975"/>
            <a:chOff x="3386850" y="2264625"/>
            <a:chExt cx="203950" cy="509250"/>
          </a:xfrm>
        </p:grpSpPr>
        <p:sp>
          <p:nvSpPr>
            <p:cNvPr id="833" name="Google Shape;833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717812" y="2237929"/>
            <a:ext cx="115303" cy="261758"/>
            <a:chOff x="4753325" y="2329350"/>
            <a:chExt cx="167300" cy="379800"/>
          </a:xfrm>
        </p:grpSpPr>
        <p:sp>
          <p:nvSpPr>
            <p:cNvPr id="836" name="Google Shape;836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7"/>
          <p:cNvGrpSpPr/>
          <p:nvPr/>
        </p:nvGrpSpPr>
        <p:grpSpPr>
          <a:xfrm>
            <a:off x="3251120" y="2194992"/>
            <a:ext cx="119542" cy="347615"/>
            <a:chOff x="4076175" y="2267050"/>
            <a:chExt cx="173450" cy="504375"/>
          </a:xfrm>
        </p:grpSpPr>
        <p:sp>
          <p:nvSpPr>
            <p:cNvPr id="839" name="Google Shape;839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47"/>
          <p:cNvSpPr/>
          <p:nvPr/>
        </p:nvSpPr>
        <p:spPr>
          <a:xfrm>
            <a:off x="4108572" y="2231739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47"/>
          <p:cNvGrpSpPr/>
          <p:nvPr/>
        </p:nvGrpSpPr>
        <p:grpSpPr>
          <a:xfrm>
            <a:off x="4559842" y="2236654"/>
            <a:ext cx="289533" cy="267651"/>
            <a:chOff x="5975075" y="2327500"/>
            <a:chExt cx="420100" cy="388350"/>
          </a:xfrm>
        </p:grpSpPr>
        <p:sp>
          <p:nvSpPr>
            <p:cNvPr id="843" name="Google Shape;84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5080377" y="2228660"/>
            <a:ext cx="177607" cy="289533"/>
            <a:chOff x="6730350" y="2315900"/>
            <a:chExt cx="257700" cy="420100"/>
          </a:xfrm>
        </p:grpSpPr>
        <p:sp>
          <p:nvSpPr>
            <p:cNvPr id="846" name="Google Shape;846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7"/>
          <p:cNvGrpSpPr/>
          <p:nvPr/>
        </p:nvGrpSpPr>
        <p:grpSpPr>
          <a:xfrm>
            <a:off x="942989" y="2670937"/>
            <a:ext cx="90078" cy="328249"/>
            <a:chOff x="727175" y="2957625"/>
            <a:chExt cx="130700" cy="476275"/>
          </a:xfrm>
        </p:grpSpPr>
        <p:sp>
          <p:nvSpPr>
            <p:cNvPr id="852" name="Google Shape;852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1779238" y="2658062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1350405" y="2658062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2222248" y="2681447"/>
            <a:ext cx="318996" cy="307211"/>
            <a:chOff x="2583325" y="2972875"/>
            <a:chExt cx="462850" cy="445750"/>
          </a:xfrm>
        </p:grpSpPr>
        <p:sp>
          <p:nvSpPr>
            <p:cNvPr id="857" name="Google Shape;857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2675879" y="2727330"/>
            <a:ext cx="340878" cy="215461"/>
            <a:chOff x="3241525" y="3039450"/>
            <a:chExt cx="494600" cy="312625"/>
          </a:xfrm>
        </p:grpSpPr>
        <p:sp>
          <p:nvSpPr>
            <p:cNvPr id="860" name="Google Shape;860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7"/>
          <p:cNvSpPr/>
          <p:nvPr/>
        </p:nvSpPr>
        <p:spPr>
          <a:xfrm>
            <a:off x="3629234" y="2688785"/>
            <a:ext cx="292910" cy="29289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47"/>
          <p:cNvGrpSpPr/>
          <p:nvPr/>
        </p:nvGrpSpPr>
        <p:grpSpPr>
          <a:xfrm>
            <a:off x="4063704" y="2704604"/>
            <a:ext cx="352664" cy="260914"/>
            <a:chOff x="5255200" y="3006475"/>
            <a:chExt cx="511700" cy="378575"/>
          </a:xfrm>
        </p:grpSpPr>
        <p:sp>
          <p:nvSpPr>
            <p:cNvPr id="864" name="Google Shape;864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3168226" y="2689459"/>
            <a:ext cx="285329" cy="291204"/>
            <a:chOff x="3955900" y="2984500"/>
            <a:chExt cx="414000" cy="422525"/>
          </a:xfrm>
        </p:grpSpPr>
        <p:sp>
          <p:nvSpPr>
            <p:cNvPr id="867" name="Google Shape;86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47"/>
          <p:cNvSpPr/>
          <p:nvPr/>
        </p:nvSpPr>
        <p:spPr>
          <a:xfrm>
            <a:off x="830246" y="3174436"/>
            <a:ext cx="318979" cy="25081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7"/>
          <p:cNvSpPr/>
          <p:nvPr/>
        </p:nvSpPr>
        <p:spPr>
          <a:xfrm>
            <a:off x="4593803" y="2675310"/>
            <a:ext cx="222198" cy="3198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47"/>
          <p:cNvGrpSpPr/>
          <p:nvPr/>
        </p:nvGrpSpPr>
        <p:grpSpPr>
          <a:xfrm>
            <a:off x="5060184" y="2685237"/>
            <a:ext cx="217994" cy="309744"/>
            <a:chOff x="6701050" y="2978375"/>
            <a:chExt cx="316300" cy="449425"/>
          </a:xfrm>
        </p:grpSpPr>
        <p:sp>
          <p:nvSpPr>
            <p:cNvPr id="873" name="Google Shape;873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1297307" y="3195263"/>
            <a:ext cx="310588" cy="208741"/>
            <a:chOff x="1241275" y="3718400"/>
            <a:chExt cx="450650" cy="302875"/>
          </a:xfrm>
        </p:grpSpPr>
        <p:sp>
          <p:nvSpPr>
            <p:cNvPr id="876" name="Google Shape;876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7"/>
          <p:cNvGrpSpPr/>
          <p:nvPr/>
        </p:nvGrpSpPr>
        <p:grpSpPr>
          <a:xfrm>
            <a:off x="1766100" y="3179273"/>
            <a:ext cx="302145" cy="241134"/>
            <a:chOff x="1921475" y="3695200"/>
            <a:chExt cx="438400" cy="349875"/>
          </a:xfrm>
        </p:grpSpPr>
        <p:sp>
          <p:nvSpPr>
            <p:cNvPr id="881" name="Google Shape;881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47"/>
          <p:cNvGrpSpPr/>
          <p:nvPr/>
        </p:nvGrpSpPr>
        <p:grpSpPr>
          <a:xfrm>
            <a:off x="2233619" y="3175483"/>
            <a:ext cx="296253" cy="248302"/>
            <a:chOff x="2599825" y="3689700"/>
            <a:chExt cx="429850" cy="360275"/>
          </a:xfrm>
        </p:grpSpPr>
        <p:sp>
          <p:nvSpPr>
            <p:cNvPr id="885" name="Google Shape;885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2712493" y="3149810"/>
            <a:ext cx="267651" cy="279436"/>
            <a:chOff x="3294650" y="3652450"/>
            <a:chExt cx="388350" cy="405450"/>
          </a:xfrm>
        </p:grpSpPr>
        <p:sp>
          <p:nvSpPr>
            <p:cNvPr id="888" name="Google Shape;888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3154770" y="3185166"/>
            <a:ext cx="312242" cy="228935"/>
            <a:chOff x="3936375" y="3703750"/>
            <a:chExt cx="453050" cy="332175"/>
          </a:xfrm>
        </p:grpSpPr>
        <p:sp>
          <p:nvSpPr>
            <p:cNvPr id="892" name="Google Shape;892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3619342" y="3185166"/>
            <a:ext cx="312242" cy="228935"/>
            <a:chOff x="4610450" y="3703750"/>
            <a:chExt cx="453050" cy="332175"/>
          </a:xfrm>
        </p:grpSpPr>
        <p:sp>
          <p:nvSpPr>
            <p:cNvPr id="898" name="Google Shape;898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7"/>
          <p:cNvGrpSpPr/>
          <p:nvPr/>
        </p:nvGrpSpPr>
        <p:grpSpPr>
          <a:xfrm>
            <a:off x="4094856" y="3162026"/>
            <a:ext cx="290360" cy="275215"/>
            <a:chOff x="5300400" y="3670175"/>
            <a:chExt cx="421300" cy="399325"/>
          </a:xfrm>
        </p:grpSpPr>
        <p:sp>
          <p:nvSpPr>
            <p:cNvPr id="901" name="Google Shape;901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47"/>
          <p:cNvSpPr/>
          <p:nvPr/>
        </p:nvSpPr>
        <p:spPr>
          <a:xfrm>
            <a:off x="4543298" y="3138250"/>
            <a:ext cx="323200" cy="3231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7"/>
          <p:cNvGrpSpPr/>
          <p:nvPr/>
        </p:nvGrpSpPr>
        <p:grpSpPr>
          <a:xfrm>
            <a:off x="5028205" y="3158649"/>
            <a:ext cx="281952" cy="281969"/>
            <a:chOff x="6654650" y="3665275"/>
            <a:chExt cx="409100" cy="409125"/>
          </a:xfrm>
        </p:grpSpPr>
        <p:sp>
          <p:nvSpPr>
            <p:cNvPr id="908" name="Google Shape;908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835267" y="3611436"/>
            <a:ext cx="305522" cy="305540"/>
            <a:chOff x="570875" y="4322250"/>
            <a:chExt cx="443300" cy="443325"/>
          </a:xfrm>
        </p:grpSpPr>
        <p:sp>
          <p:nvSpPr>
            <p:cNvPr id="911" name="Google Shape;911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47"/>
          <p:cNvSpPr/>
          <p:nvPr/>
        </p:nvSpPr>
        <p:spPr>
          <a:xfrm>
            <a:off x="1287270" y="3671028"/>
            <a:ext cx="330782" cy="1868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47"/>
          <p:cNvGrpSpPr/>
          <p:nvPr/>
        </p:nvGrpSpPr>
        <p:grpSpPr>
          <a:xfrm>
            <a:off x="1806074" y="3588727"/>
            <a:ext cx="222198" cy="350958"/>
            <a:chOff x="1979475" y="4289300"/>
            <a:chExt cx="322400" cy="509225"/>
          </a:xfrm>
        </p:grpSpPr>
        <p:sp>
          <p:nvSpPr>
            <p:cNvPr id="917" name="Google Shape;917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47"/>
          <p:cNvGrpSpPr/>
          <p:nvPr/>
        </p:nvGrpSpPr>
        <p:grpSpPr>
          <a:xfrm>
            <a:off x="2250867" y="3593345"/>
            <a:ext cx="262172" cy="341723"/>
            <a:chOff x="2624850" y="4296000"/>
            <a:chExt cx="380400" cy="495825"/>
          </a:xfrm>
        </p:grpSpPr>
        <p:sp>
          <p:nvSpPr>
            <p:cNvPr id="921" name="Google Shape;921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47"/>
          <p:cNvSpPr/>
          <p:nvPr/>
        </p:nvSpPr>
        <p:spPr>
          <a:xfrm>
            <a:off x="3170952" y="3624314"/>
            <a:ext cx="280263" cy="2802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2706347" y="3641993"/>
            <a:ext cx="280263" cy="24492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3634283" y="3623056"/>
            <a:ext cx="282813" cy="28279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7"/>
          <p:cNvGrpSpPr/>
          <p:nvPr/>
        </p:nvGrpSpPr>
        <p:grpSpPr>
          <a:xfrm>
            <a:off x="4078022" y="3627012"/>
            <a:ext cx="324027" cy="274388"/>
            <a:chOff x="5275975" y="4344850"/>
            <a:chExt cx="470150" cy="398125"/>
          </a:xfrm>
        </p:grpSpPr>
        <p:sp>
          <p:nvSpPr>
            <p:cNvPr id="928" name="Google Shape;928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4559289" y="3618852"/>
            <a:ext cx="291221" cy="291204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5019779" y="3604716"/>
            <a:ext cx="298803" cy="318979"/>
            <a:chOff x="6642425" y="4312500"/>
            <a:chExt cx="433550" cy="462825"/>
          </a:xfrm>
        </p:grpSpPr>
        <p:sp>
          <p:nvSpPr>
            <p:cNvPr id="933" name="Google Shape;933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7"/>
          <p:cNvSpPr/>
          <p:nvPr/>
        </p:nvSpPr>
        <p:spPr>
          <a:xfrm>
            <a:off x="796163" y="4115858"/>
            <a:ext cx="383781" cy="226419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7"/>
          <p:cNvGrpSpPr/>
          <p:nvPr/>
        </p:nvGrpSpPr>
        <p:grpSpPr>
          <a:xfrm>
            <a:off x="1299409" y="4078128"/>
            <a:ext cx="306367" cy="301318"/>
            <a:chOff x="1244325" y="4999400"/>
            <a:chExt cx="444525" cy="437200"/>
          </a:xfrm>
        </p:grpSpPr>
        <p:sp>
          <p:nvSpPr>
            <p:cNvPr id="938" name="Google Shape;938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791342" y="4068445"/>
            <a:ext cx="251661" cy="320668"/>
            <a:chOff x="1958100" y="4985350"/>
            <a:chExt cx="365150" cy="465275"/>
          </a:xfrm>
        </p:grpSpPr>
        <p:sp>
          <p:nvSpPr>
            <p:cNvPr id="944" name="Google Shape;944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2237393" y="4080643"/>
            <a:ext cx="288706" cy="296683"/>
            <a:chOff x="2605300" y="5003050"/>
            <a:chExt cx="418900" cy="430475"/>
          </a:xfrm>
        </p:grpSpPr>
        <p:sp>
          <p:nvSpPr>
            <p:cNvPr id="948" name="Google Shape;948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47"/>
          <p:cNvGrpSpPr/>
          <p:nvPr/>
        </p:nvGrpSpPr>
        <p:grpSpPr>
          <a:xfrm>
            <a:off x="2673777" y="4086967"/>
            <a:ext cx="345082" cy="283640"/>
            <a:chOff x="3238475" y="5012225"/>
            <a:chExt cx="500700" cy="411550"/>
          </a:xfrm>
        </p:grpSpPr>
        <p:sp>
          <p:nvSpPr>
            <p:cNvPr id="952" name="Google Shape;952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47"/>
          <p:cNvGrpSpPr/>
          <p:nvPr/>
        </p:nvGrpSpPr>
        <p:grpSpPr>
          <a:xfrm>
            <a:off x="3586088" y="4056659"/>
            <a:ext cx="378750" cy="344238"/>
            <a:chOff x="4562200" y="4968250"/>
            <a:chExt cx="549550" cy="499475"/>
          </a:xfrm>
        </p:grpSpPr>
        <p:sp>
          <p:nvSpPr>
            <p:cNvPr id="958" name="Google Shape;958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3179598" y="4076026"/>
            <a:ext cx="262585" cy="305092"/>
            <a:chOff x="3972400" y="4996350"/>
            <a:chExt cx="381000" cy="442675"/>
          </a:xfrm>
        </p:grpSpPr>
        <p:sp>
          <p:nvSpPr>
            <p:cNvPr id="964" name="Google Shape;964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054038" y="4050353"/>
            <a:ext cx="372013" cy="356851"/>
            <a:chOff x="5241175" y="4959100"/>
            <a:chExt cx="539775" cy="517775"/>
          </a:xfrm>
        </p:grpSpPr>
        <p:sp>
          <p:nvSpPr>
            <p:cNvPr id="967" name="Google Shape;967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47"/>
          <p:cNvSpPr/>
          <p:nvPr/>
        </p:nvSpPr>
        <p:spPr>
          <a:xfrm>
            <a:off x="4541196" y="4138586"/>
            <a:ext cx="327404" cy="18096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7"/>
          <p:cNvGrpSpPr/>
          <p:nvPr/>
        </p:nvGrpSpPr>
        <p:grpSpPr>
          <a:xfrm>
            <a:off x="5049243" y="4103370"/>
            <a:ext cx="238618" cy="274388"/>
            <a:chOff x="6685175" y="5036025"/>
            <a:chExt cx="346225" cy="398125"/>
          </a:xfrm>
        </p:grpSpPr>
        <p:sp>
          <p:nvSpPr>
            <p:cNvPr id="975" name="Google Shape;975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7"/>
          <p:cNvGrpSpPr/>
          <p:nvPr/>
        </p:nvGrpSpPr>
        <p:grpSpPr>
          <a:xfrm>
            <a:off x="5597406" y="2542539"/>
            <a:ext cx="367172" cy="357635"/>
            <a:chOff x="5926225" y="921350"/>
            <a:chExt cx="517800" cy="504350"/>
          </a:xfrm>
        </p:grpSpPr>
        <p:sp>
          <p:nvSpPr>
            <p:cNvPr id="981" name="Google Shape;981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83" name="Google Shape;983;p47"/>
          <p:cNvSpPr/>
          <p:nvPr/>
        </p:nvSpPr>
        <p:spPr>
          <a:xfrm>
            <a:off x="5762235" y="2742957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47"/>
          <p:cNvGrpSpPr/>
          <p:nvPr/>
        </p:nvGrpSpPr>
        <p:grpSpPr>
          <a:xfrm>
            <a:off x="6348636" y="2525036"/>
            <a:ext cx="367172" cy="357635"/>
            <a:chOff x="5926225" y="921350"/>
            <a:chExt cx="517800" cy="504350"/>
          </a:xfrm>
        </p:grpSpPr>
        <p:sp>
          <p:nvSpPr>
            <p:cNvPr id="985" name="Google Shape;985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47"/>
          <p:cNvSpPr/>
          <p:nvPr/>
        </p:nvSpPr>
        <p:spPr>
          <a:xfrm>
            <a:off x="6513465" y="2725454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47"/>
          <p:cNvGrpSpPr/>
          <p:nvPr/>
        </p:nvGrpSpPr>
        <p:grpSpPr>
          <a:xfrm>
            <a:off x="7145590" y="2544300"/>
            <a:ext cx="913296" cy="889623"/>
            <a:chOff x="5926225" y="921350"/>
            <a:chExt cx="517800" cy="504350"/>
          </a:xfrm>
        </p:grpSpPr>
        <p:sp>
          <p:nvSpPr>
            <p:cNvPr id="989" name="Google Shape;98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7"/>
          <p:cNvSpPr/>
          <p:nvPr/>
        </p:nvSpPr>
        <p:spPr>
          <a:xfrm>
            <a:off x="7555267" y="3042623"/>
            <a:ext cx="846536" cy="47823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993" name="Google Shape;993;p47"/>
          <p:cNvSpPr txBox="1">
            <a:spLocks noGrp="1"/>
          </p:cNvSpPr>
          <p:nvPr>
            <p:ph type="body" idx="1"/>
          </p:nvPr>
        </p:nvSpPr>
        <p:spPr>
          <a:xfrm>
            <a:off x="5562775" y="3842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48"/>
          <p:cNvGrpSpPr/>
          <p:nvPr/>
        </p:nvGrpSpPr>
        <p:grpSpPr>
          <a:xfrm>
            <a:off x="2601688" y="1321527"/>
            <a:ext cx="445718" cy="445753"/>
            <a:chOff x="3706812" y="1035050"/>
            <a:chExt cx="4792662" cy="4787899"/>
          </a:xfrm>
        </p:grpSpPr>
        <p:sp>
          <p:nvSpPr>
            <p:cNvPr id="999" name="Google Shape;999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1322193" y="1321557"/>
            <a:ext cx="443331" cy="445437"/>
            <a:chOff x="1400175" y="1220787"/>
            <a:chExt cx="4473575" cy="4476750"/>
          </a:xfrm>
        </p:grpSpPr>
        <p:sp>
          <p:nvSpPr>
            <p:cNvPr id="1006" name="Google Shape;1006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680846" y="1321571"/>
            <a:ext cx="446045" cy="445465"/>
            <a:chOff x="1649412" y="927100"/>
            <a:chExt cx="5011737" cy="5016500"/>
          </a:xfrm>
        </p:grpSpPr>
        <p:sp>
          <p:nvSpPr>
            <p:cNvPr id="1011" name="Google Shape;1011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1961197" y="1321824"/>
            <a:ext cx="444870" cy="445286"/>
            <a:chOff x="1301750" y="920750"/>
            <a:chExt cx="5095875" cy="5100637"/>
          </a:xfrm>
        </p:grpSpPr>
        <p:sp>
          <p:nvSpPr>
            <p:cNvPr id="1015" name="Google Shape;1015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3884370" y="1321733"/>
            <a:ext cx="445621" cy="445591"/>
            <a:chOff x="5732756" y="2682276"/>
            <a:chExt cx="719905" cy="719856"/>
          </a:xfrm>
        </p:grpSpPr>
        <p:sp>
          <p:nvSpPr>
            <p:cNvPr id="1021" name="Google Shape;1021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8"/>
          <p:cNvGrpSpPr/>
          <p:nvPr/>
        </p:nvGrpSpPr>
        <p:grpSpPr>
          <a:xfrm>
            <a:off x="4525687" y="1321727"/>
            <a:ext cx="445627" cy="445604"/>
            <a:chOff x="6768809" y="2682265"/>
            <a:chExt cx="719915" cy="719877"/>
          </a:xfrm>
        </p:grpSpPr>
        <p:sp>
          <p:nvSpPr>
            <p:cNvPr id="1025" name="Google Shape;1025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8"/>
          <p:cNvGrpSpPr/>
          <p:nvPr/>
        </p:nvGrpSpPr>
        <p:grpSpPr>
          <a:xfrm>
            <a:off x="5167009" y="1321756"/>
            <a:ext cx="445753" cy="445545"/>
            <a:chOff x="7804870" y="2682313"/>
            <a:chExt cx="720118" cy="719782"/>
          </a:xfrm>
        </p:grpSpPr>
        <p:sp>
          <p:nvSpPr>
            <p:cNvPr id="1030" name="Google Shape;1030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5808457" y="1321525"/>
            <a:ext cx="446293" cy="446006"/>
            <a:chOff x="8841135" y="2681940"/>
            <a:chExt cx="720990" cy="720527"/>
          </a:xfrm>
        </p:grpSpPr>
        <p:sp>
          <p:nvSpPr>
            <p:cNvPr id="1036" name="Google Shape;1036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3242455" y="1321457"/>
            <a:ext cx="445260" cy="445260"/>
            <a:chOff x="4103687" y="1439862"/>
            <a:chExt cx="3986212" cy="3986211"/>
          </a:xfrm>
        </p:grpSpPr>
        <p:sp>
          <p:nvSpPr>
            <p:cNvPr id="1043" name="Google Shape;1043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6450445" y="1321761"/>
            <a:ext cx="445803" cy="445535"/>
            <a:chOff x="9878272" y="2682320"/>
            <a:chExt cx="720199" cy="719767"/>
          </a:xfrm>
        </p:grpSpPr>
        <p:sp>
          <p:nvSpPr>
            <p:cNvPr id="1046" name="Google Shape;1046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7091943" y="1321678"/>
            <a:ext cx="445700" cy="445701"/>
            <a:chOff x="10914618" y="2682187"/>
            <a:chExt cx="720033" cy="720033"/>
          </a:xfrm>
        </p:grpSpPr>
        <p:sp>
          <p:nvSpPr>
            <p:cNvPr id="1050" name="Google Shape;1050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315464" y="614457"/>
            <a:ext cx="361521" cy="445816"/>
            <a:chOff x="1582665" y="1011072"/>
            <a:chExt cx="584040" cy="720220"/>
          </a:xfrm>
        </p:grpSpPr>
        <p:sp>
          <p:nvSpPr>
            <p:cNvPr id="1057" name="Google Shape;1057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8"/>
          <p:cNvGrpSpPr/>
          <p:nvPr/>
        </p:nvGrpSpPr>
        <p:grpSpPr>
          <a:xfrm>
            <a:off x="1916848" y="614478"/>
            <a:ext cx="379481" cy="445796"/>
            <a:chOff x="2554206" y="1011105"/>
            <a:chExt cx="613055" cy="720187"/>
          </a:xfrm>
        </p:grpSpPr>
        <p:sp>
          <p:nvSpPr>
            <p:cNvPr id="1063" name="Google Shape;1063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6465023" y="568818"/>
            <a:ext cx="460705" cy="491455"/>
            <a:chOff x="9901824" y="937343"/>
            <a:chExt cx="744273" cy="793950"/>
          </a:xfrm>
        </p:grpSpPr>
        <p:grpSp>
          <p:nvGrpSpPr>
            <p:cNvPr id="1067" name="Google Shape;1067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8" name="Google Shape;1068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8" name="Google Shape;1078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2536192" y="614644"/>
            <a:ext cx="369868" cy="445629"/>
            <a:chOff x="3554761" y="1011374"/>
            <a:chExt cx="597525" cy="719918"/>
          </a:xfrm>
        </p:grpSpPr>
        <p:sp>
          <p:nvSpPr>
            <p:cNvPr id="1085" name="Google Shape;1085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3145922" y="614432"/>
            <a:ext cx="370755" cy="445841"/>
            <a:chOff x="4539787" y="1011032"/>
            <a:chExt cx="598958" cy="720261"/>
          </a:xfrm>
        </p:grpSpPr>
        <p:sp>
          <p:nvSpPr>
            <p:cNvPr id="1090" name="Google Shape;1090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8"/>
          <p:cNvGrpSpPr/>
          <p:nvPr/>
        </p:nvGrpSpPr>
        <p:grpSpPr>
          <a:xfrm>
            <a:off x="3756540" y="614540"/>
            <a:ext cx="366917" cy="445733"/>
            <a:chOff x="5526246" y="1011207"/>
            <a:chExt cx="592758" cy="720086"/>
          </a:xfrm>
        </p:grpSpPr>
        <p:sp>
          <p:nvSpPr>
            <p:cNvPr id="1096" name="Google Shape;1096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8"/>
          <p:cNvGrpSpPr/>
          <p:nvPr/>
        </p:nvGrpSpPr>
        <p:grpSpPr>
          <a:xfrm>
            <a:off x="711308" y="614534"/>
            <a:ext cx="364294" cy="445740"/>
            <a:chOff x="606645" y="1011196"/>
            <a:chExt cx="588520" cy="720096"/>
          </a:xfrm>
        </p:grpSpPr>
        <p:sp>
          <p:nvSpPr>
            <p:cNvPr id="1103" name="Google Shape;1103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165591" y="614511"/>
            <a:ext cx="298405" cy="445762"/>
            <a:chOff x="11033597" y="1011159"/>
            <a:chExt cx="482075" cy="720133"/>
          </a:xfrm>
        </p:grpSpPr>
        <p:sp>
          <p:nvSpPr>
            <p:cNvPr id="1108" name="Google Shape;1108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5764456" y="568818"/>
            <a:ext cx="460705" cy="491455"/>
            <a:chOff x="8770051" y="937343"/>
            <a:chExt cx="744273" cy="793950"/>
          </a:xfrm>
        </p:grpSpPr>
        <p:sp>
          <p:nvSpPr>
            <p:cNvPr id="1113" name="Google Shape;1113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9" name="Google Shape;111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9" name="Google Shape;1129;p48"/>
          <p:cNvGrpSpPr/>
          <p:nvPr/>
        </p:nvGrpSpPr>
        <p:grpSpPr>
          <a:xfrm>
            <a:off x="4363320" y="568818"/>
            <a:ext cx="460705" cy="491455"/>
            <a:chOff x="6506504" y="937343"/>
            <a:chExt cx="744273" cy="793950"/>
          </a:xfrm>
        </p:grpSpPr>
        <p:sp>
          <p:nvSpPr>
            <p:cNvPr id="1130" name="Google Shape;1130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34" name="Google Shape;113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4" name="Google Shape;1144;p48"/>
          <p:cNvGrpSpPr/>
          <p:nvPr/>
        </p:nvGrpSpPr>
        <p:grpSpPr>
          <a:xfrm>
            <a:off x="5063888" y="568818"/>
            <a:ext cx="460705" cy="491455"/>
            <a:chOff x="7638277" y="937343"/>
            <a:chExt cx="744273" cy="793950"/>
          </a:xfrm>
        </p:grpSpPr>
        <p:sp>
          <p:nvSpPr>
            <p:cNvPr id="1145" name="Google Shape;114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9" name="Google Shape;114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50" name="Google Shape;11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48"/>
          <p:cNvGrpSpPr/>
          <p:nvPr/>
        </p:nvGrpSpPr>
        <p:grpSpPr>
          <a:xfrm>
            <a:off x="2603998" y="2758373"/>
            <a:ext cx="445779" cy="400764"/>
            <a:chOff x="3778727" y="4460423"/>
            <a:chExt cx="720160" cy="647438"/>
          </a:xfrm>
        </p:grpSpPr>
        <p:sp>
          <p:nvSpPr>
            <p:cNvPr id="1161" name="Google Shape;1161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680883" y="2743448"/>
            <a:ext cx="445680" cy="430613"/>
            <a:chOff x="557494" y="4436312"/>
            <a:chExt cx="720000" cy="695660"/>
          </a:xfrm>
        </p:grpSpPr>
        <p:sp>
          <p:nvSpPr>
            <p:cNvPr id="1169" name="Google Shape;1169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8"/>
          <p:cNvGrpSpPr/>
          <p:nvPr/>
        </p:nvGrpSpPr>
        <p:grpSpPr>
          <a:xfrm>
            <a:off x="3886105" y="2735859"/>
            <a:ext cx="445833" cy="445792"/>
            <a:chOff x="5926265" y="4424051"/>
            <a:chExt cx="720246" cy="720181"/>
          </a:xfrm>
        </p:grpSpPr>
        <p:sp>
          <p:nvSpPr>
            <p:cNvPr id="1174" name="Google Shape;1174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1321866" y="2755413"/>
            <a:ext cx="445680" cy="406684"/>
            <a:chOff x="1631150" y="4455641"/>
            <a:chExt cx="720000" cy="657002"/>
          </a:xfrm>
        </p:grpSpPr>
        <p:sp>
          <p:nvSpPr>
            <p:cNvPr id="1179" name="Google Shape;1179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8"/>
          <p:cNvGrpSpPr/>
          <p:nvPr/>
        </p:nvGrpSpPr>
        <p:grpSpPr>
          <a:xfrm>
            <a:off x="1962895" y="2754829"/>
            <a:ext cx="445680" cy="407853"/>
            <a:chOff x="2704878" y="4454697"/>
            <a:chExt cx="720000" cy="658889"/>
          </a:xfrm>
        </p:grpSpPr>
        <p:sp>
          <p:nvSpPr>
            <p:cNvPr id="1185" name="Google Shape;1185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3245166" y="2756787"/>
            <a:ext cx="445549" cy="403935"/>
            <a:chOff x="4852681" y="4457861"/>
            <a:chExt cx="719788" cy="652561"/>
          </a:xfrm>
        </p:grpSpPr>
        <p:sp>
          <p:nvSpPr>
            <p:cNvPr id="1192" name="Google Shape;1192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8"/>
          <p:cNvGrpSpPr/>
          <p:nvPr/>
        </p:nvGrpSpPr>
        <p:grpSpPr>
          <a:xfrm>
            <a:off x="4527327" y="2747224"/>
            <a:ext cx="445818" cy="423063"/>
            <a:chOff x="7000306" y="4442411"/>
            <a:chExt cx="720224" cy="683463"/>
          </a:xfrm>
        </p:grpSpPr>
        <p:sp>
          <p:nvSpPr>
            <p:cNvPr id="1196" name="Google Shape;1196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5168535" y="2745021"/>
            <a:ext cx="445779" cy="427468"/>
            <a:chOff x="8074325" y="4438852"/>
            <a:chExt cx="720160" cy="690579"/>
          </a:xfrm>
        </p:grpSpPr>
        <p:sp>
          <p:nvSpPr>
            <p:cNvPr id="1202" name="Google Shape;1202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8"/>
          <p:cNvGrpSpPr/>
          <p:nvPr/>
        </p:nvGrpSpPr>
        <p:grpSpPr>
          <a:xfrm>
            <a:off x="6450880" y="2758970"/>
            <a:ext cx="445629" cy="399565"/>
            <a:chOff x="9878975" y="4425243"/>
            <a:chExt cx="719918" cy="645502"/>
          </a:xfrm>
        </p:grpSpPr>
        <p:sp>
          <p:nvSpPr>
            <p:cNvPr id="1209" name="Google Shape;1209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091897" y="2747771"/>
            <a:ext cx="445785" cy="421964"/>
            <a:chOff x="10914544" y="4407150"/>
            <a:chExt cx="720170" cy="681687"/>
          </a:xfrm>
        </p:grpSpPr>
        <p:sp>
          <p:nvSpPr>
            <p:cNvPr id="1213" name="Google Shape;1213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5809687" y="2755885"/>
            <a:ext cx="445805" cy="405735"/>
            <a:chOff x="8843122" y="4420259"/>
            <a:chExt cx="720202" cy="655469"/>
          </a:xfrm>
        </p:grpSpPr>
        <p:sp>
          <p:nvSpPr>
            <p:cNvPr id="1218" name="Google Shape;1218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612557" y="2054447"/>
            <a:ext cx="445812" cy="394518"/>
            <a:chOff x="1510757" y="3225422"/>
            <a:chExt cx="720214" cy="637347"/>
          </a:xfrm>
        </p:grpSpPr>
        <p:sp>
          <p:nvSpPr>
            <p:cNvPr id="1225" name="Google Shape;1225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8"/>
          <p:cNvGrpSpPr/>
          <p:nvPr/>
        </p:nvGrpSpPr>
        <p:grpSpPr>
          <a:xfrm>
            <a:off x="3303948" y="2071967"/>
            <a:ext cx="445767" cy="359478"/>
            <a:chOff x="2595501" y="3253725"/>
            <a:chExt cx="720141" cy="580739"/>
          </a:xfrm>
        </p:grpSpPr>
        <p:sp>
          <p:nvSpPr>
            <p:cNvPr id="1233" name="Google Shape;1233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4686619" y="2028935"/>
            <a:ext cx="443879" cy="445541"/>
            <a:chOff x="4764809" y="3184208"/>
            <a:chExt cx="717090" cy="719775"/>
          </a:xfrm>
        </p:grpSpPr>
        <p:sp>
          <p:nvSpPr>
            <p:cNvPr id="1238" name="Google Shape;1238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8"/>
          <p:cNvGrpSpPr/>
          <p:nvPr/>
        </p:nvGrpSpPr>
        <p:grpSpPr>
          <a:xfrm>
            <a:off x="3995295" y="2057900"/>
            <a:ext cx="445746" cy="387612"/>
            <a:chOff x="3680173" y="3231000"/>
            <a:chExt cx="720106" cy="626190"/>
          </a:xfrm>
        </p:grpSpPr>
        <p:sp>
          <p:nvSpPr>
            <p:cNvPr id="1242" name="Google Shape;1242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6067382" y="2028896"/>
            <a:ext cx="443283" cy="445620"/>
            <a:chOff x="6931035" y="3184144"/>
            <a:chExt cx="716128" cy="719903"/>
          </a:xfrm>
        </p:grpSpPr>
        <p:sp>
          <p:nvSpPr>
            <p:cNvPr id="1246" name="Google Shape;1246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8"/>
          <p:cNvGrpSpPr/>
          <p:nvPr/>
        </p:nvGrpSpPr>
        <p:grpSpPr>
          <a:xfrm>
            <a:off x="5376076" y="2028848"/>
            <a:ext cx="445727" cy="445714"/>
            <a:chOff x="5846429" y="3184067"/>
            <a:chExt cx="720076" cy="720055"/>
          </a:xfrm>
        </p:grpSpPr>
        <p:sp>
          <p:nvSpPr>
            <p:cNvPr id="1251" name="Google Shape;1251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2063281" y="2028793"/>
            <a:ext cx="303698" cy="445825"/>
            <a:chOff x="655600" y="3183978"/>
            <a:chExt cx="490627" cy="720234"/>
          </a:xfrm>
        </p:grpSpPr>
        <p:sp>
          <p:nvSpPr>
            <p:cNvPr id="1256" name="Google Shape;1256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48"/>
          <p:cNvGrpSpPr/>
          <p:nvPr/>
        </p:nvGrpSpPr>
        <p:grpSpPr>
          <a:xfrm>
            <a:off x="6756243" y="2028909"/>
            <a:ext cx="189785" cy="445592"/>
            <a:chOff x="8011692" y="3184166"/>
            <a:chExt cx="306600" cy="719859"/>
          </a:xfrm>
        </p:grpSpPr>
        <p:sp>
          <p:nvSpPr>
            <p:cNvPr id="1262" name="Google Shape;1262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48"/>
          <p:cNvGrpSpPr/>
          <p:nvPr/>
        </p:nvGrpSpPr>
        <p:grpSpPr>
          <a:xfrm>
            <a:off x="7191030" y="2028659"/>
            <a:ext cx="246199" cy="445516"/>
            <a:chOff x="4556125" y="630237"/>
            <a:chExt cx="3081338" cy="5568950"/>
          </a:xfrm>
        </p:grpSpPr>
        <p:sp>
          <p:nvSpPr>
            <p:cNvPr id="1269" name="Google Shape;1269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8"/>
          <p:cNvGrpSpPr/>
          <p:nvPr/>
        </p:nvGrpSpPr>
        <p:grpSpPr>
          <a:xfrm>
            <a:off x="1372053" y="2028859"/>
            <a:ext cx="445768" cy="445697"/>
            <a:chOff x="1674084" y="3214987"/>
            <a:chExt cx="720142" cy="720027"/>
          </a:xfrm>
        </p:grpSpPr>
        <p:sp>
          <p:nvSpPr>
            <p:cNvPr id="1277" name="Google Shape;1277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680894" y="2028821"/>
            <a:ext cx="445578" cy="445773"/>
            <a:chOff x="557511" y="3214925"/>
            <a:chExt cx="719836" cy="720150"/>
          </a:xfrm>
        </p:grpSpPr>
        <p:sp>
          <p:nvSpPr>
            <p:cNvPr id="1290" name="Google Shape;1290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" name="Google Shape;1294;p48"/>
          <p:cNvGrpSpPr/>
          <p:nvPr/>
        </p:nvGrpSpPr>
        <p:grpSpPr>
          <a:xfrm>
            <a:off x="624777" y="3465156"/>
            <a:ext cx="445905" cy="400522"/>
            <a:chOff x="1147762" y="1131887"/>
            <a:chExt cx="5137150" cy="4619626"/>
          </a:xfrm>
        </p:grpSpPr>
        <p:sp>
          <p:nvSpPr>
            <p:cNvPr id="1295" name="Google Shape;1295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8"/>
          <p:cNvGrpSpPr/>
          <p:nvPr/>
        </p:nvGrpSpPr>
        <p:grpSpPr>
          <a:xfrm>
            <a:off x="1422106" y="3458810"/>
            <a:ext cx="445901" cy="413282"/>
            <a:chOff x="1570037" y="1341437"/>
            <a:chExt cx="4943475" cy="4576762"/>
          </a:xfrm>
        </p:grpSpPr>
        <p:sp>
          <p:nvSpPr>
            <p:cNvPr id="1299" name="Google Shape;1299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8"/>
          <p:cNvGrpSpPr/>
          <p:nvPr/>
        </p:nvGrpSpPr>
        <p:grpSpPr>
          <a:xfrm>
            <a:off x="3907429" y="3442911"/>
            <a:ext cx="441332" cy="445721"/>
            <a:chOff x="5770007" y="5489899"/>
            <a:chExt cx="712976" cy="720067"/>
          </a:xfrm>
        </p:grpSpPr>
        <p:sp>
          <p:nvSpPr>
            <p:cNvPr id="1306" name="Google Shape;1306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8"/>
          <p:cNvGrpSpPr/>
          <p:nvPr/>
        </p:nvGrpSpPr>
        <p:grpSpPr>
          <a:xfrm>
            <a:off x="4700220" y="3465381"/>
            <a:ext cx="445651" cy="400824"/>
            <a:chOff x="7050768" y="5526199"/>
            <a:chExt cx="719953" cy="647534"/>
          </a:xfrm>
        </p:grpSpPr>
        <p:sp>
          <p:nvSpPr>
            <p:cNvPr id="1315" name="Google Shape;1315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7" name="Google Shape;1327;p48"/>
          <p:cNvGrpSpPr/>
          <p:nvPr/>
        </p:nvGrpSpPr>
        <p:grpSpPr>
          <a:xfrm>
            <a:off x="6294736" y="3465451"/>
            <a:ext cx="445681" cy="400651"/>
            <a:chOff x="9626723" y="5526313"/>
            <a:chExt cx="720002" cy="647256"/>
          </a:xfrm>
        </p:grpSpPr>
        <p:sp>
          <p:nvSpPr>
            <p:cNvPr id="1328" name="Google Shape;1328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8"/>
          <p:cNvGrpSpPr/>
          <p:nvPr/>
        </p:nvGrpSpPr>
        <p:grpSpPr>
          <a:xfrm>
            <a:off x="7091976" y="3442888"/>
            <a:ext cx="445582" cy="445743"/>
            <a:chOff x="10914672" y="5489861"/>
            <a:chExt cx="719842" cy="720102"/>
          </a:xfrm>
        </p:grpSpPr>
        <p:sp>
          <p:nvSpPr>
            <p:cNvPr id="1341" name="Google Shape;1341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8"/>
          <p:cNvGrpSpPr/>
          <p:nvPr/>
        </p:nvGrpSpPr>
        <p:grpSpPr>
          <a:xfrm>
            <a:off x="5497436" y="3453152"/>
            <a:ext cx="445821" cy="425246"/>
            <a:chOff x="8338678" y="5506443"/>
            <a:chExt cx="720227" cy="686988"/>
          </a:xfrm>
        </p:grpSpPr>
        <p:sp>
          <p:nvSpPr>
            <p:cNvPr id="1354" name="Google Shape;1354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8"/>
          <p:cNvGrpSpPr/>
          <p:nvPr/>
        </p:nvGrpSpPr>
        <p:grpSpPr>
          <a:xfrm>
            <a:off x="2219093" y="3507742"/>
            <a:ext cx="1336824" cy="316035"/>
            <a:chOff x="3042485" y="5594633"/>
            <a:chExt cx="2159652" cy="510557"/>
          </a:xfrm>
        </p:grpSpPr>
        <p:sp>
          <p:nvSpPr>
            <p:cNvPr id="1361" name="Google Shape;1361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8"/>
          <p:cNvGrpSpPr/>
          <p:nvPr/>
        </p:nvGrpSpPr>
        <p:grpSpPr>
          <a:xfrm>
            <a:off x="6330833" y="41498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8"/>
          <p:cNvGrpSpPr/>
          <p:nvPr/>
        </p:nvGrpSpPr>
        <p:grpSpPr>
          <a:xfrm>
            <a:off x="2413625" y="4149886"/>
            <a:ext cx="557162" cy="445734"/>
            <a:chOff x="4607809" y="5664627"/>
            <a:chExt cx="742883" cy="594312"/>
          </a:xfrm>
        </p:grpSpPr>
        <p:sp>
          <p:nvSpPr>
            <p:cNvPr id="1394" name="Google Shape;139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3516690" y="41499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5142459" y="41497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8"/>
          <p:cNvSpPr txBox="1">
            <a:spLocks noGrp="1"/>
          </p:cNvSpPr>
          <p:nvPr>
            <p:ph type="title" idx="4294967295"/>
          </p:nvPr>
        </p:nvSpPr>
        <p:spPr>
          <a:xfrm>
            <a:off x="855300" y="-557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38" name="Google Shape;1438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1439" name="Google Shape;1439;p48"/>
          <p:cNvGrpSpPr/>
          <p:nvPr/>
        </p:nvGrpSpPr>
        <p:grpSpPr>
          <a:xfrm>
            <a:off x="1336683" y="4168803"/>
            <a:ext cx="445738" cy="442950"/>
            <a:chOff x="1442627" y="5710929"/>
            <a:chExt cx="594318" cy="590600"/>
          </a:xfrm>
        </p:grpSpPr>
        <p:sp>
          <p:nvSpPr>
            <p:cNvPr id="1440" name="Google Shape;1440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9" name="Google Shape;1449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50" name="Google Shape;1450;p49"/>
          <p:cNvSpPr txBox="1">
            <a:spLocks noGrp="1"/>
          </p:cNvSpPr>
          <p:nvPr>
            <p:ph type="body" idx="1"/>
          </p:nvPr>
        </p:nvSpPr>
        <p:spPr>
          <a:xfrm>
            <a:off x="731900" y="856425"/>
            <a:ext cx="79551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7" name="Google Shape;1457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8" name="Google Shape;1458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9" name="Google Shape;1459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1" name="Google Shape;1461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62" name="Google Shape;1462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4" name="Google Shape;1464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5" name="Google Shape;1465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7" name="Google Shape;1467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8" name="Google Shape;1468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70" name="Google Shape;1470;p5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107" name="Google Shape;107;p15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Hướng dẫn cơ bản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289062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Tin </a:t>
            </a:r>
            <a:r>
              <a:rPr lang="en-US" dirty="0" err="1"/>
              <a:t>tức</a:t>
            </a:r>
            <a:r>
              <a:rPr lang="en-US" dirty="0"/>
              <a:t>: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review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ctrTitle" idx="4294967295"/>
          </p:nvPr>
        </p:nvSpPr>
        <p:spPr>
          <a:xfrm>
            <a:off x="810795" y="876174"/>
            <a:ext cx="395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ngay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trải</a:t>
            </a:r>
            <a:r>
              <a:rPr lang="en-US" sz="3200" dirty="0"/>
              <a:t> </a:t>
            </a:r>
            <a:r>
              <a:rPr lang="en-US" sz="3200" dirty="0" err="1"/>
              <a:t>nghiệm</a:t>
            </a:r>
            <a:r>
              <a:rPr lang="en-US" sz="3200" dirty="0"/>
              <a:t> </a:t>
            </a:r>
            <a:r>
              <a:rPr lang="en-US" sz="3200" dirty="0" err="1"/>
              <a:t>tốt</a:t>
            </a:r>
            <a:r>
              <a:rPr lang="en-US" sz="3200" dirty="0"/>
              <a:t> </a:t>
            </a:r>
            <a:r>
              <a:rPr lang="en-US" sz="3200" dirty="0" err="1"/>
              <a:t>nhất</a:t>
            </a:r>
            <a:r>
              <a:rPr lang="en-US" sz="3200" dirty="0"/>
              <a:t>!!</a:t>
            </a:r>
          </a:p>
        </p:txBody>
      </p:sp>
      <p:sp>
        <p:nvSpPr>
          <p:cNvPr id="135" name="Google Shape;135;p18"/>
          <p:cNvSpPr/>
          <p:nvPr/>
        </p:nvSpPr>
        <p:spPr>
          <a:xfrm>
            <a:off x="6916709" y="3602467"/>
            <a:ext cx="310111" cy="2961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531688" y="1939647"/>
            <a:ext cx="1328511" cy="1328838"/>
            <a:chOff x="6654650" y="3665275"/>
            <a:chExt cx="409100" cy="409125"/>
          </a:xfrm>
        </p:grpSpPr>
        <p:sp>
          <p:nvSpPr>
            <p:cNvPr id="137" name="Google Shape;137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1056954">
            <a:off x="5251174" y="2984610"/>
            <a:ext cx="877710" cy="877831"/>
            <a:chOff x="570875" y="4322250"/>
            <a:chExt cx="443300" cy="443325"/>
          </a:xfrm>
        </p:grpSpPr>
        <p:sp>
          <p:nvSpPr>
            <p:cNvPr id="140" name="Google Shape;140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2466779">
            <a:off x="5349962" y="2197292"/>
            <a:ext cx="430854" cy="4113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-1609298">
            <a:off x="5980064" y="2456140"/>
            <a:ext cx="310036" cy="2960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2926102">
            <a:off x="7860050" y="2690660"/>
            <a:ext cx="232179" cy="22169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-1609207">
            <a:off x="6893775" y="1205425"/>
            <a:ext cx="209191" cy="1997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0" name="Google Shape;150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8312912" y="338992"/>
            <a:ext cx="495512" cy="487347"/>
            <a:chOff x="1244325" y="4999400"/>
            <a:chExt cx="444525" cy="437200"/>
          </a:xfrm>
        </p:grpSpPr>
        <p:sp>
          <p:nvSpPr>
            <p:cNvPr id="164" name="Google Shape;164;p1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1754</Words>
  <Application>Microsoft Office PowerPoint</Application>
  <PresentationFormat>On-screen Show (16:9)</PresentationFormat>
  <Paragraphs>375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IBM Plex Serif Medium</vt:lpstr>
      <vt:lpstr>Montserrat</vt:lpstr>
      <vt:lpstr>Arial</vt:lpstr>
      <vt:lpstr>IBM Plex Serif SemiBold</vt:lpstr>
      <vt:lpstr>Calibri</vt:lpstr>
      <vt:lpstr>IBM Plex Sans</vt:lpstr>
      <vt:lpstr>IBM Plex Serif</vt:lpstr>
      <vt:lpstr>Merriweather</vt:lpstr>
      <vt:lpstr>Bullen template</vt:lpstr>
      <vt:lpstr>Bài tập lớn:  Lập trình web.</vt:lpstr>
      <vt:lpstr>Instructions for use</vt:lpstr>
      <vt:lpstr>Hello!</vt:lpstr>
      <vt:lpstr>1. Transition headline</vt:lpstr>
      <vt:lpstr>PowerPoint Presentation</vt:lpstr>
      <vt:lpstr>Hướng dẫn cơ bản</vt:lpstr>
      <vt:lpstr>Đăng ký ngay để có trải nghiệm tốt nhất!!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lớn:  Lập trình web.</dc:title>
  <dc:creator>Nguyen Dat</dc:creator>
  <cp:lastModifiedBy>Nguyen Dat</cp:lastModifiedBy>
  <cp:revision>4</cp:revision>
  <dcterms:modified xsi:type="dcterms:W3CDTF">2021-11-17T08:40:55Z</dcterms:modified>
</cp:coreProperties>
</file>